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3"/>
    <p:sldMasterId id="214748370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37af873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437af873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53a76b9f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53a76b9f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b8f149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5b8f149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After this, re-fit on the entire training set, and then score your final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53a76b9f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53a76b9f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53a76b9f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53a76b9f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53a76b9f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53a76b9f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53a76b9f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53a76b9f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53a76b9f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53a76b9f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53a76b9f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53a76b9f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this slide, introduce Ridge Regression, point out alpha as a parameter, and make the chart -- decide for yourself if it’s a good idea to do it by hand or not.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0da4be56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0da4be56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0da4be56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0da4be56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53a76b9f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53a76b9f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0da4be56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0da4be56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da4be56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da4be56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0da4be56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0da4be56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0da4be56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0da4be56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0da4be56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0da4be56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53a76b9f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53a76b9f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e9317eb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e9317eb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0da4be56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0da4be56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53a76b9f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53a76b9f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53a76b9f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53a76b9f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53a76b9f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53a76b9f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this slide, introduce cross_val_score and how to implement it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0da4be56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0da4be56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jp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97" name="Google Shape;9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11" name="Google Shape;11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D">
  <p:cSld name="TITLE_AND_BODY_1_2_1_2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b="6739" l="0" r="0" t="3275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E">
  <p:cSld name="TITLE_AND_BODY_1_2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G">
  <p:cSld name="TITLE_AND_BODY_1_2_1_2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H">
  <p:cSld name="TITLE_AND_BODY_1_2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159" name="Google Shape;15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I">
  <p:cSld name="TITLE_AND_BODY_1_2_1_3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J">
  <p:cSld name="TITLE_AND_BODY_1_2_1_3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 l="0" r="0" t="0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207" name="Google Shape;20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276" name="Google Shape;27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p39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9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39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97" name="Google Shape;29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A">
  <p:cSld name="TITLE_AND_BODY_1_2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306" name="Google Shape;306;p42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">
  <p:cSld name="TITLE_AND_BODY_1_2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310" name="Google Shape;310;p43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">
  <p:cSld name="TITLE_AND_BODY_1_2_1_2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">
  <p:cSld name="TITLE_AND_BODY_1_2_1_2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E">
  <p:cSld name="TITLE_AND_BODY_1_2_1_2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F">
  <p:cSld name="TITLE_AND_BODY_1_2_1_2_1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G">
  <p:cSld name="TITLE_AND_BODY_1_2_1_2_1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H">
  <p:cSld name="TITLE_AND_BODY_1_2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334" name="Google Shape;33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">
  <p:cSld name="TITLE_AND_BODY_1_2_1_3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J">
  <p:cSld name="TITLE_AND_BODY_1_2_1_3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K">
  <p:cSld name="TITLE_AND_BODY_1_2_1_3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">
  <p:cSld name="TITLE_AND_BODY_1_2_1_3_1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/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 Activity Slide: In groups">
  <p:cSld name="CUSTOM_13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" type="subTitle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2" type="body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GA-Cog-900.png" id="361" name="Google Shape;36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/>
          <p:nvPr>
            <p:ph idx="3" type="subTitle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57616" l="0" r="0" t="0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174" name="Google Shape;174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636600" y="1233250"/>
            <a:ext cx="73272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Class 13</a:t>
            </a:r>
            <a:endParaRPr/>
          </a:p>
        </p:txBody>
      </p:sp>
      <p:sp>
        <p:nvSpPr>
          <p:cNvPr id="372" name="Google Shape;372;p55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Cross Validation, Regularization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37" name="Google Shape;437;p64"/>
          <p:cNvSpPr txBox="1"/>
          <p:nvPr>
            <p:ph idx="1" type="body"/>
          </p:nvPr>
        </p:nvSpPr>
        <p:spPr>
          <a:xfrm>
            <a:off x="311700" y="796375"/>
            <a:ext cx="4540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 idea about cross validation: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Allows you to compare changes between models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Ie, your cross validated score gives you a benchmark to use to determine whether or not you’re making progress or not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6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918175"/>
            <a:ext cx="3967800" cy="2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So Far…..</a:t>
            </a:r>
            <a:endParaRPr/>
          </a:p>
        </p:txBody>
      </p:sp>
      <p:sp>
        <p:nvSpPr>
          <p:cNvPr id="445" name="Google Shape;445;p6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46" name="Google Shape;446;p65"/>
          <p:cNvSpPr txBox="1"/>
          <p:nvPr>
            <p:ph idx="1" type="body"/>
          </p:nvPr>
        </p:nvSpPr>
        <p:spPr>
          <a:xfrm>
            <a:off x="311700" y="729375"/>
            <a:ext cx="8345700" cy="4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Linear models: </a:t>
            </a:r>
            <a:r>
              <a:rPr lang="en" sz="1800"/>
              <a:t>extended version of y = mx + 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Standardization: </a:t>
            </a:r>
            <a:r>
              <a:rPr lang="en" sz="1800"/>
              <a:t>necessary step to interpret model correctly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Cross Validation: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Splitting up data set into training, validation, and test sets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Train and tune on training and validation sets, score on test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KFold:  most common technique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Basic Process: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Standardize 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Split into training/test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Compare different versions of model through cross validation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Take best version, fit on the entire training set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6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52" name="Google Shape;452;p66"/>
          <p:cNvSpPr txBox="1"/>
          <p:nvPr>
            <p:ph idx="1" type="body"/>
          </p:nvPr>
        </p:nvSpPr>
        <p:spPr>
          <a:xfrm>
            <a:off x="337500" y="1102800"/>
            <a:ext cx="84690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Concept check: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What would be the expected behavior from increasing the number of folds?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/>
              <a:t>When would a larger number of folds make sense?</a:t>
            </a:r>
            <a:endParaRPr b="1" sz="1800"/>
          </a:p>
        </p:txBody>
      </p:sp>
      <p:sp>
        <p:nvSpPr>
          <p:cNvPr id="453" name="Google Shape;453;p66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54" name="Google Shape;454;p6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460" name="Google Shape;460;p67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With Python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466" name="Google Shape;466;p68"/>
          <p:cNvSpPr txBox="1"/>
          <p:nvPr>
            <p:ph idx="1" type="body"/>
          </p:nvPr>
        </p:nvSpPr>
        <p:spPr>
          <a:xfrm>
            <a:off x="311700" y="796375"/>
            <a:ext cx="4540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Commonly used technique to curb overfitting in your models.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Does so by deliberately injecting a measured amount of bias into your model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call bias injection a ‘penalty’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Result is that it shrinks your weights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Also known as ‘weight’ decay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Used in most algorithms that use gradient descent for optimization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68" name="Google Shape;4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050" y="446975"/>
            <a:ext cx="3619315" cy="3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474" name="Google Shape;474;p69"/>
          <p:cNvSpPr txBox="1"/>
          <p:nvPr>
            <p:ph idx="1" type="body"/>
          </p:nvPr>
        </p:nvSpPr>
        <p:spPr>
          <a:xfrm>
            <a:off x="311700" y="796375"/>
            <a:ext cx="4540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regularization parameter: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Has different names: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Lambda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Determines the strength of your regularization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Common parameter to test in cross validation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76" name="Google Shape;4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050" y="446975"/>
            <a:ext cx="3619315" cy="3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0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482" name="Google Shape;482;p70"/>
          <p:cNvSpPr txBox="1"/>
          <p:nvPr>
            <p:ph idx="1" type="body"/>
          </p:nvPr>
        </p:nvSpPr>
        <p:spPr>
          <a:xfrm>
            <a:off x="311700" y="796375"/>
            <a:ext cx="4813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Regression with an L2 penalty is called 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Ridge Regression</a:t>
            </a:r>
            <a:endParaRPr i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Regression with an L1 penalty is called 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Lasso Regression</a:t>
            </a:r>
            <a:endParaRPr i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Regularization is used on a lot of ML algorithms - basic concepts are the same throughout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Always a good idea to regularize - to not do it is usually a mistake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84" name="Google Shape;4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050" y="446975"/>
            <a:ext cx="3619315" cy="3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/>
          <p:nvPr>
            <p:ph idx="1" type="body"/>
          </p:nvPr>
        </p:nvSpPr>
        <p:spPr>
          <a:xfrm>
            <a:off x="311700" y="796375"/>
            <a:ext cx="4813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7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91" name="Google Shape;49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50" y="0"/>
            <a:ext cx="7877099" cy="46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sp>
        <p:nvSpPr>
          <p:cNvPr id="497" name="Google Shape;497;p72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3"/>
          <p:cNvSpPr txBox="1"/>
          <p:nvPr>
            <p:ph type="title"/>
          </p:nvPr>
        </p:nvSpPr>
        <p:spPr>
          <a:xfrm>
            <a:off x="320275" y="517575"/>
            <a:ext cx="63732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Observation:  Data Handling And Prep Is A Pain </a:t>
            </a:r>
            <a:endParaRPr/>
          </a:p>
        </p:txBody>
      </p:sp>
      <p:sp>
        <p:nvSpPr>
          <p:cNvPr id="503" name="Google Shape;503;p7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378" name="Google Shape;378;p56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With Python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4"/>
          <p:cNvSpPr txBox="1"/>
          <p:nvPr>
            <p:ph type="title"/>
          </p:nvPr>
        </p:nvSpPr>
        <p:spPr>
          <a:xfrm>
            <a:off x="320275" y="517575"/>
            <a:ext cx="7728000" cy="20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API:  Second Part of Scikit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You To Automate Many Data Processing Steps</a:t>
            </a:r>
            <a:endParaRPr/>
          </a:p>
        </p:txBody>
      </p:sp>
      <p:sp>
        <p:nvSpPr>
          <p:cNvPr id="509" name="Google Shape;509;p7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Function Calls</a:t>
            </a:r>
            <a:endParaRPr/>
          </a:p>
        </p:txBody>
      </p:sp>
      <p:sp>
        <p:nvSpPr>
          <p:cNvPr id="515" name="Google Shape;515;p75"/>
          <p:cNvSpPr txBox="1"/>
          <p:nvPr>
            <p:ph idx="1" type="body"/>
          </p:nvPr>
        </p:nvSpPr>
        <p:spPr>
          <a:xfrm>
            <a:off x="311700" y="796375"/>
            <a:ext cx="4813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Fit:  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Stores values in dataset necessary to do transformation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Transform: 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Processes dataset in appropriate way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Fit_transform:  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Does both steps in one swoop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Inverse_transform: 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Restores dataset back to its original form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7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17" name="Google Shape;5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825" y="446975"/>
            <a:ext cx="3497975" cy="3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6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Benefits</a:t>
            </a:r>
            <a:endParaRPr/>
          </a:p>
        </p:txBody>
      </p:sp>
      <p:sp>
        <p:nvSpPr>
          <p:cNvPr id="523" name="Google Shape;523;p76"/>
          <p:cNvSpPr txBox="1"/>
          <p:nvPr>
            <p:ph idx="1" type="body"/>
          </p:nvPr>
        </p:nvSpPr>
        <p:spPr>
          <a:xfrm>
            <a:off x="311700" y="796375"/>
            <a:ext cx="4813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Allows you to separate concerns with training and test set processing more easily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Multiple transformers can be chained together using 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pipelines</a:t>
            </a:r>
            <a:endParaRPr i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can incorporate external libraries into pipelines to give yourself a variety of options for processing data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Pipelines can include 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estimators, 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to give yourself a succinct, end-to-end solution for processing data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7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25" name="Google Shape;5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825" y="446975"/>
            <a:ext cx="3497975" cy="3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7"/>
          <p:cNvSpPr txBox="1"/>
          <p:nvPr>
            <p:ph type="title"/>
          </p:nvPr>
        </p:nvSpPr>
        <p:spPr>
          <a:xfrm>
            <a:off x="320275" y="517575"/>
            <a:ext cx="84075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In Point: Category Encoders Library</a:t>
            </a:r>
            <a:endParaRPr/>
          </a:p>
        </p:txBody>
      </p:sp>
      <p:sp>
        <p:nvSpPr>
          <p:cNvPr id="531" name="Google Shape;531;p7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Encoders</a:t>
            </a:r>
            <a:endParaRPr/>
          </a:p>
        </p:txBody>
      </p:sp>
      <p:sp>
        <p:nvSpPr>
          <p:cNvPr id="537" name="Google Shape;537;p78"/>
          <p:cNvSpPr txBox="1"/>
          <p:nvPr>
            <p:ph idx="1" type="body"/>
          </p:nvPr>
        </p:nvSpPr>
        <p:spPr>
          <a:xfrm>
            <a:off x="311700" y="796375"/>
            <a:ext cx="4813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Under appreciated library of the python ecosystem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Easiest way to encode categorical columns on training and test set</a:t>
            </a:r>
            <a:endParaRPr i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Is designed to take pandas df’s in, and put out pandas df’s -- unlike scikit learn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Contains a number of useful ways to encode categorical columns beyond ordinal &amp; onehot -- useful for when you have columns with high amounts of unique values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39" name="Google Shape;5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825" y="446975"/>
            <a:ext cx="3497975" cy="3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384" name="Google Shape;384;p57"/>
          <p:cNvSpPr txBox="1"/>
          <p:nvPr>
            <p:ph idx="1" type="body"/>
          </p:nvPr>
        </p:nvSpPr>
        <p:spPr>
          <a:xfrm>
            <a:off x="311700" y="10231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Basic idea is simple: 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Separate your data into two groups, a “test” set and a “training” set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Test set is not touched until the very end, and is only used for final model evaluation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Training set is used for fine-tuning and evaluating your model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918175"/>
            <a:ext cx="3967800" cy="2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392" name="Google Shape;392;p58"/>
          <p:cNvSpPr txBox="1"/>
          <p:nvPr>
            <p:ph idx="1" type="body"/>
          </p:nvPr>
        </p:nvSpPr>
        <p:spPr>
          <a:xfrm>
            <a:off x="311700" y="10231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Additional step is to add a validation set: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Test-set within the test-set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Used to compare results when doing cross validation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Meant to be a portion of your training set that resembles the test set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94" name="Google Shape;3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918175"/>
            <a:ext cx="3967800" cy="2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9"/>
          <p:cNvSpPr txBox="1"/>
          <p:nvPr>
            <p:ph type="title"/>
          </p:nvPr>
        </p:nvSpPr>
        <p:spPr>
          <a:xfrm>
            <a:off x="320275" y="517575"/>
            <a:ext cx="84075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Know How Our Model Performs Under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Variety of Conditions?</a:t>
            </a:r>
            <a:endParaRPr/>
          </a:p>
        </p:txBody>
      </p:sp>
      <p:sp>
        <p:nvSpPr>
          <p:cNvPr id="400" name="Google Shape;400;p5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idx="4294967295"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60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52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14" name="Google Shape;414;p61"/>
          <p:cNvSpPr txBox="1"/>
          <p:nvPr>
            <p:ph idx="1" type="body"/>
          </p:nvPr>
        </p:nvSpPr>
        <p:spPr>
          <a:xfrm>
            <a:off x="311700" y="10231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Kfold Cross Validation: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More thorough way of cross validation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Split training set into K different groups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k rounds, train your data on K-1 groups, and score it on the one remaining set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Is only used on the 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training set</a:t>
            </a:r>
            <a:endParaRPr i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16" name="Google Shape;4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918175"/>
            <a:ext cx="3967800" cy="2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2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KFold</a:t>
            </a:r>
            <a:endParaRPr/>
          </a:p>
        </p:txBody>
      </p:sp>
      <p:sp>
        <p:nvSpPr>
          <p:cNvPr id="429" name="Google Shape;429;p63"/>
          <p:cNvSpPr txBox="1"/>
          <p:nvPr>
            <p:ph idx="1" type="body"/>
          </p:nvPr>
        </p:nvSpPr>
        <p:spPr>
          <a:xfrm>
            <a:off x="311700" y="10231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 ideas: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Every 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row in the training set is used for both training and validation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never 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at the same time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Different validation scores gives you an ability to see how model performs under different circumstances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6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31" name="Google Shape;4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918175"/>
            <a:ext cx="3967800" cy="2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